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56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56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56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56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56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8560" cy="56685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3102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2023-02-25T01:55:58Z</dcterms:modified>
  <cp:revision>17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